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60" r:id="rId5"/>
    <p:sldId id="1155" r:id="rId6"/>
    <p:sldId id="1162" r:id="rId7"/>
    <p:sldId id="1156" r:id="rId8"/>
    <p:sldId id="1163" r:id="rId9"/>
    <p:sldId id="1157" r:id="rId10"/>
    <p:sldId id="1164" r:id="rId11"/>
    <p:sldId id="1158" r:id="rId12"/>
    <p:sldId id="1165" r:id="rId13"/>
    <p:sldId id="1143" r:id="rId14"/>
    <p:sldId id="1166" r:id="rId15"/>
    <p:sldId id="1159" r:id="rId16"/>
    <p:sldId id="1167" r:id="rId17"/>
    <p:sldId id="1168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a photo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clever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with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come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house, you can see a big living room on 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purple sofa and a big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sofa, there are some family photos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room is also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four chairs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考查形容词辨析。句意：客厅附近有一个大厨房。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美味的；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is a ... kitchen”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厨房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）并结合选项可知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是指有一个大厨房。故选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06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a photo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clever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with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come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house, you can see a big living room on 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purple sofa and a big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sofa, there are some family photos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room is also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four chairs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twice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4500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考查词义辨析。句意：餐厅也在一楼。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两次。根据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“also”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餐厅也在一楼。故选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72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a photo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clever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with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come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house, you can see a big living room on 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purple sofa and a big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sofa, there are some family photos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room is also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four chairs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770313" algn="l"/>
                <a:tab pos="56499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table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6126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考查名词辨析。句意：里面有一张桌子和四把椅子。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钥匙；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桌子。根据前面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dining room”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餐厅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餐厅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餐厅里面有一张桌子和四把椅子。故选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89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let’s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second floor, you can see bedrooms, a game room and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kid’s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is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toys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put away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 kite on the wall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 likes flying the kite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blue bike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go upstairs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third floor, you can see a nice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some beautiful flowers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 has a tidy and great house and it lives happily with its parents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6280150" algn="l"/>
                <a:tab pos="8970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upstairs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考查副词辨析。句意：现在我们上楼去吧。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upstairs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在楼上；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the second floor”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在二楼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是指上楼。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upstairs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let’s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second floor, you can see bedrooms, a game room and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kid’s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is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toys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put away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 kite on the wall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 likes flying the kite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blue bike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go upstairs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third floor, you can see a nice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some beautiful flowers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 has a tidy and great house and it lives happily with its parents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6280150" algn="l"/>
                <a:tab pos="89709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248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考查名词辨析。句意：在孩子的卧室里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有一张漂亮的床。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窗户；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卧室；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门。根据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is a beautiful bed”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有一张漂亮的床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此处是指孩子的卧室。故选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69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let’s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second floor, you can see bedrooms, a game room and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kid’s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is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toys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put away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 kite on the wall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 likes flying the kite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blue bike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go upstairs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third floor, you can see a nice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some beautiful flowers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 has a tidy and great house and it lives happily with its parents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6280150" algn="l"/>
                <a:tab pos="89709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4500" y="41490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考查动词辨析。句意：桑尼的妈妈经常叫他把所有的东西都收起来。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sb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叫某人做某事。故选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89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let’s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second floor, you can see bedrooms, a game room and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kid’s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is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toys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put away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 kite on the wall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 likes flying the kite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blue bike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go upstairs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third floor, you can see a nice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some beautiful flowers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 has a tidy and great house and it lives happily with its parents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  <a:tab pos="6280150" algn="l"/>
                <a:tab pos="89709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5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考查动词辨析。句意：桑尼喜欢在星期天放风筝和骑蓝色自行车。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 a bike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骑自行车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00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let’s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second floor, you can see bedrooms, a game room and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kid’s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is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toys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put away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 kite on the wall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 likes flying the kite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blue bike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go upstairs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third floor, you can see a nice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some beautiful flowers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 has a tidy and great house and it lives happily with its parents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770313" algn="l"/>
                <a:tab pos="6280150" algn="l"/>
                <a:tab pos="89709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yard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garden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park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farm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3378" y="41490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6"/>
          <p:cNvSpPr txBox="1">
            <a:spLocks/>
          </p:cNvSpPr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考查名词辨析。句意：在三楼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你可以看到一个漂亮的花园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里面有一些美丽的花。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院子；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农场。根据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some beautiful flowers”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里面有一些美丽的花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此处是指花园。故选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46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主要介绍了小狗桑尼的家。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85" y="915843"/>
            <a:ext cx="10598441" cy="1145005"/>
          </a:xfrm>
          <a:prstGeom prst="rect">
            <a:avLst/>
          </a:prstGeom>
        </p:spPr>
      </p:pic>
      <p:pic>
        <p:nvPicPr>
          <p:cNvPr id="4" name="语篇导航-DA.eps" descr="id:21474873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289487"/>
            <a:ext cx="1379855" cy="33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a photo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clever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with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come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house, you can see a big living room on 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purple sofa and a big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sofa, there are some family photos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room is also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four chairs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考查连词辨析。句意：桑尼是一只聪明可爱的狗。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表并列；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表因果；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表转折；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表选择。形容词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聪明的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cute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）是并列关系。故选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a photo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clever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with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come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house, you can see a big living room on 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purple sofa and a big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sofa, there are some family photos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room is also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four chairs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67118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1367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6750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考查形容词性物主代词辨析。句意：它的颜色是黄色的。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我的。此处是指小狗桑尼的颜色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用形容词性物主代词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6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a photo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clever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with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come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house, you can see a big living room on 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purple sofa and a big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sofa, there are some family photos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room is also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four chairs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67118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5874" y="41404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考查名词辨析。句意：它和它的父母住在一起。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姑姑；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叔叔；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妹等。根据第二段中的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“Sunny’s mother”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桑尼的妈妈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桑尼是和父母住在一起。故选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21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a photo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clever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with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come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house, you can see a big living room on 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purple sofa and a big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sofa, there are some family photos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room is also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four chairs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67118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1404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考查数词的用法。句意：房子有三层。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the third floor”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在三楼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房子有三层。故选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0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0390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a photo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clever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 dog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with its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a beautiful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has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come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house, you can see a big living room on the first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purple sofa and a big TV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sofa, there are some family photos on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is a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room is also on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 there is a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four chairs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            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6614" y="3149919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pic>
        <p:nvPicPr>
          <p:cNvPr id="4" name="箭头右.eps" descr="id:21474873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3633" y="4562225"/>
            <a:ext cx="232982" cy="234928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535028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考查连词辨析。句意：如果你来到桑尼的家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你可以看到一楼有一个大客厅。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是否；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you come to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可引导条件状语从句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主句时态用一般将来时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从句时态用一般现在时。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house,you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see a big living room on the first floor.”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你来到桑尼的家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你可以看到一楼有一个大客厅。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是指如果你来到桑尼的家。故选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1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a photo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clever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with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come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house, you can see a big living room on 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purple sofa and a big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sofa, there are some family photos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room is also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four chairs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67118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0956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ea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443111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动词的用法。句意：客厅里有一张紫色沙发和一台大电视。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主语是复数或第二人称；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原形；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主语是单数。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某地有某物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遵循就近原则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中心词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purple sofa”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一张紫色沙发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）是单数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83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a photo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clever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with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a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come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house, you can see a big living room on 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purple sofa and a big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sofa, there are some family photos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living room,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room is also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four chairs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41288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考查介词辨析。句意：在沙发的后面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墙上有一些全家福。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的后面；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的下面。根据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some family photos on the wall”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墙上有一些全家福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是指在沙发的后面。故选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48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3154</Words>
  <Application>Microsoft Office PowerPoint</Application>
  <PresentationFormat>自定义</PresentationFormat>
  <Paragraphs>70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443</cp:revision>
  <dcterms:created xsi:type="dcterms:W3CDTF">2020-11-06T05:24:00Z</dcterms:created>
  <dcterms:modified xsi:type="dcterms:W3CDTF">2025-09-17T14:36:30Z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